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0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67816-C5C8-4C13-BF40-ED6684020BF8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758C7-FDFF-4210-8FAD-DEB6961A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8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3AEC-CAF7-41CC-A557-1D7990D9C86C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248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 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6AC742-6368-45CA-BF68-89A4CBB5E3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9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6A3E-23DB-4026-B59A-66A624A9F933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9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0F90-80DB-42D6-8163-97623F4CD404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9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43E0-3B7A-496A-B60C-F710A6DA68C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1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13FC-D8CE-4AF5-A6C2-3E28AF438FB1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6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6984-F554-4C3C-A505-347D49DB27B5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7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C5FD-F87C-4A1F-9CB3-E3318126A460}" type="datetime1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5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140-4EF5-4B0B-AAE4-AF0CE05A1A56}" type="datetime1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2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0DB4-565E-497D-B321-DFE542FAB47E}" type="datetime1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5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D861-94A8-4776-8B3A-C71C02216574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3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A4A-0CA4-4E3E-9A9B-5139FCECE1CC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6AA0-AC46-4ADA-B1EC-AAE253B82D3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9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0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634335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1 </a:t>
            </a:r>
            <a:r>
              <a:rPr lang="en-US" sz="1200" dirty="0"/>
              <a:t>Differential diagnosis decision tree of depersonalization.</a:t>
            </a:r>
          </a:p>
          <a:p>
            <a:r>
              <a:rPr lang="en-US" sz="1200" dirty="0"/>
              <a:t>Adapted with permission from Ref. 16.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2</a:t>
            </a:fld>
            <a:endParaRPr lang="en-US" dirty="0"/>
          </a:p>
        </p:txBody>
      </p:sp>
      <p:pic>
        <p:nvPicPr>
          <p:cNvPr id="2" name="Picture 2" descr="W:\Projects\Active\Thapasya\2016\S&amp;T\Companion\Fink_COMP_SITE\JPG\Chapter27\f27-01-9780128009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917" y="1285630"/>
            <a:ext cx="6366166" cy="359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742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26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Chapter 27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01</dc:title>
  <dc:creator>Reed Elsevier</dc:creator>
  <cp:lastModifiedBy>Reed Elsevier</cp:lastModifiedBy>
  <cp:revision>27</cp:revision>
  <dcterms:created xsi:type="dcterms:W3CDTF">2016-04-01T05:53:55Z</dcterms:created>
  <dcterms:modified xsi:type="dcterms:W3CDTF">2016-05-12T10:57:14Z</dcterms:modified>
</cp:coreProperties>
</file>